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60AF9-3FE0-44BB-95BE-3F5A93F91876}" v="1" dt="2021-04-13T11:49:37.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t ende" userId="e5da63746a0f9684" providerId="LiveId" clId="{D2E60AF9-3FE0-44BB-95BE-3F5A93F91876}"/>
    <pc:docChg chg="custSel addSld delSld modSld">
      <pc:chgData name="Bart van't ende" userId="e5da63746a0f9684" providerId="LiveId" clId="{D2E60AF9-3FE0-44BB-95BE-3F5A93F91876}" dt="2021-04-13T11:53:52.359" v="93" actId="1076"/>
      <pc:docMkLst>
        <pc:docMk/>
      </pc:docMkLst>
      <pc:sldChg chg="modSp mod">
        <pc:chgData name="Bart van't ende" userId="e5da63746a0f9684" providerId="LiveId" clId="{D2E60AF9-3FE0-44BB-95BE-3F5A93F91876}" dt="2021-04-13T11:48:50.513" v="1" actId="255"/>
        <pc:sldMkLst>
          <pc:docMk/>
          <pc:sldMk cId="1997066758" sldId="257"/>
        </pc:sldMkLst>
        <pc:spChg chg="mod">
          <ac:chgData name="Bart van't ende" userId="e5da63746a0f9684" providerId="LiveId" clId="{D2E60AF9-3FE0-44BB-95BE-3F5A93F91876}" dt="2021-04-13T11:48:50.513" v="1" actId="255"/>
          <ac:spMkLst>
            <pc:docMk/>
            <pc:sldMk cId="1997066758" sldId="257"/>
            <ac:spMk id="3" creationId="{3C767E49-DAFA-4787-8E29-234591FDEA13}"/>
          </ac:spMkLst>
        </pc:spChg>
      </pc:sldChg>
      <pc:sldChg chg="addSp modSp mod">
        <pc:chgData name="Bart van't ende" userId="e5da63746a0f9684" providerId="LiveId" clId="{D2E60AF9-3FE0-44BB-95BE-3F5A93F91876}" dt="2021-04-13T11:53:52.359" v="93" actId="1076"/>
        <pc:sldMkLst>
          <pc:docMk/>
          <pc:sldMk cId="1194484156" sldId="266"/>
        </pc:sldMkLst>
        <pc:spChg chg="mod">
          <ac:chgData name="Bart van't ende" userId="e5da63746a0f9684" providerId="LiveId" clId="{D2E60AF9-3FE0-44BB-95BE-3F5A93F91876}" dt="2021-04-13T11:53:40.232" v="92" actId="255"/>
          <ac:spMkLst>
            <pc:docMk/>
            <pc:sldMk cId="1194484156" sldId="266"/>
            <ac:spMk id="4" creationId="{284E73B6-573E-40C4-A2C1-AA1ABD80F264}"/>
          </ac:spMkLst>
        </pc:spChg>
        <pc:spChg chg="add mod">
          <ac:chgData name="Bart van't ende" userId="e5da63746a0f9684" providerId="LiveId" clId="{D2E60AF9-3FE0-44BB-95BE-3F5A93F91876}" dt="2021-04-13T11:53:52.359" v="93" actId="1076"/>
          <ac:spMkLst>
            <pc:docMk/>
            <pc:sldMk cId="1194484156" sldId="266"/>
            <ac:spMk id="5" creationId="{A9DD77B5-4FC7-4596-8907-236CB6BAB65D}"/>
          </ac:spMkLst>
        </pc:spChg>
      </pc:sldChg>
      <pc:sldChg chg="addSp modSp new del mod">
        <pc:chgData name="Bart van't ende" userId="e5da63746a0f9684" providerId="LiveId" clId="{D2E60AF9-3FE0-44BB-95BE-3F5A93F91876}" dt="2021-04-13T11:53:08.417" v="86" actId="47"/>
        <pc:sldMkLst>
          <pc:docMk/>
          <pc:sldMk cId="333352955" sldId="267"/>
        </pc:sldMkLst>
        <pc:spChg chg="add mod">
          <ac:chgData name="Bart van't ende" userId="e5da63746a0f9684" providerId="LiveId" clId="{D2E60AF9-3FE0-44BB-95BE-3F5A93F91876}" dt="2021-04-13T11:52:36.728" v="78" actId="1076"/>
          <ac:spMkLst>
            <pc:docMk/>
            <pc:sldMk cId="333352955" sldId="267"/>
            <ac:spMk id="2" creationId="{8B9073DD-1BD3-4DE6-8ECC-A473056CEF0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E71D4-AC89-44DB-B29C-5E685DDA465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58515DE-027D-48DE-AA88-506198E04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3CD1EED-983D-4EE6-AAD1-90DB9ADDF161}"/>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02B5E3E9-2A45-4899-B215-8DCF6F9D8F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434FEE-29D9-4295-BE77-77B0C4E51A64}"/>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93681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23C73-BA3E-4FDB-A54F-E31D3350E9F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B6D6485-EE4A-490A-AF71-DC84B639D7B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710AFB-8AFE-433D-8957-59B336835EDF}"/>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9869B872-6C8D-4250-870A-E4F7AA02EF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C24B79-A8BB-4365-8A41-241C1F15D08D}"/>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316858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3614833-E203-4370-B7AE-A8E80CE312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29E46AE-9FF9-490B-A8F2-0D72CB20852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D0BBC2-F2B2-4279-8A55-8913E8A0A4A3}"/>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EA33B998-3595-4079-B73E-0EBB1202CB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7A505B-24B5-44E3-AC46-101DD536B6AD}"/>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39242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4D4E0-A65F-4484-BB67-97A714D946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579F7C3-FEEF-4D5F-8532-BDB4406FAE5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63AE91-A2B5-450E-BE6D-754821E1B07C}"/>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70C56B6F-9C34-419C-A82D-2152374AAB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B92DF7-4D4A-40AC-A6FB-550BD6C85AF4}"/>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169920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16293-1891-4725-9DFD-C2D229C279B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B6C4532-A67A-481D-BEB3-466EEC62A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CA76613-D9C2-4F7A-BE38-DC136D1228E7}"/>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96590C72-56EE-4281-87FB-CE65C7FE04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56556E-3343-4253-A360-73537BE6014A}"/>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109947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F3FD1-92B2-4E3E-A96B-7BC887C7C03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900C591-89F6-4304-8AA4-FB207A0F374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40CFB8-75CB-4B07-8009-A91D4758A60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C2D6521-6F04-4EBF-8708-154BC3823BBB}"/>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6" name="Tijdelijke aanduiding voor voettekst 5">
            <a:extLst>
              <a:ext uri="{FF2B5EF4-FFF2-40B4-BE49-F238E27FC236}">
                <a16:creationId xmlns:a16="http://schemas.microsoft.com/office/drawing/2014/main" id="{2E4F99C9-89BC-497F-ABA1-F01B59F5B9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F03D7F-6C6F-4C61-8C2A-1B9EB233562C}"/>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116836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8FB8B-36C4-43D4-98F7-98D284857C2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1BFC3BC-79C2-4256-B714-D3ED63CAA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9C99771-3863-42F0-B948-25B16CDB2B8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2A2F90D-A7D9-4D79-8D5B-31071C7E0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58B4B76-2327-4880-97A5-5898CDDD304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3560F29-27D6-4265-9D8B-AEF3FD169B17}"/>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8" name="Tijdelijke aanduiding voor voettekst 7">
            <a:extLst>
              <a:ext uri="{FF2B5EF4-FFF2-40B4-BE49-F238E27FC236}">
                <a16:creationId xmlns:a16="http://schemas.microsoft.com/office/drawing/2014/main" id="{D5885909-D8C6-4680-82C8-012CE6E9087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2E9ADB4-855B-46F5-BBF1-9E3BF952F7DD}"/>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357865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469B6-8417-418D-9482-3131172B532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4158DB9-747E-42A5-A7AB-74ADA4C5C999}"/>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4" name="Tijdelijke aanduiding voor voettekst 3">
            <a:extLst>
              <a:ext uri="{FF2B5EF4-FFF2-40B4-BE49-F238E27FC236}">
                <a16:creationId xmlns:a16="http://schemas.microsoft.com/office/drawing/2014/main" id="{ED59C2F5-C5D0-4E6A-92E0-7D5B1577EBB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16CB2A5-DA7C-454E-9193-D95B23D03AD6}"/>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2314089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FB86D5C-2401-400B-AEFD-CD0054A8FC0C}"/>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3" name="Tijdelijke aanduiding voor voettekst 2">
            <a:extLst>
              <a:ext uri="{FF2B5EF4-FFF2-40B4-BE49-F238E27FC236}">
                <a16:creationId xmlns:a16="http://schemas.microsoft.com/office/drawing/2014/main" id="{64DCFBAE-33AA-4C16-89BB-7A7B1D77189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4C60B1E-C6B8-40B4-9D8A-656590AC45F1}"/>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9053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D39258-2940-4EF4-AB2A-605B0491D2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76B3C6-CA3F-4D92-87CE-9AD939E97A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574A276-790F-4793-9844-1ECA9BC91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DF026B-87DE-4D2E-AD65-B502EED178D0}"/>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6" name="Tijdelijke aanduiding voor voettekst 5">
            <a:extLst>
              <a:ext uri="{FF2B5EF4-FFF2-40B4-BE49-F238E27FC236}">
                <a16:creationId xmlns:a16="http://schemas.microsoft.com/office/drawing/2014/main" id="{5234BB55-8B7C-4796-BA82-287B2FDF1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F18ABC-B681-49AA-A5A3-6C41C506A205}"/>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75182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CA2FD-A206-41A9-BBF0-C8142041601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7F8B7B7-B741-45D3-B39D-28994C2BB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7330F93-4BDB-4C00-82CF-E0A05FA00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8416F86-A998-465B-8C91-453636407D8F}"/>
              </a:ext>
            </a:extLst>
          </p:cNvPr>
          <p:cNvSpPr>
            <a:spLocks noGrp="1"/>
          </p:cNvSpPr>
          <p:nvPr>
            <p:ph type="dt" sz="half" idx="10"/>
          </p:nvPr>
        </p:nvSpPr>
        <p:spPr/>
        <p:txBody>
          <a:bodyPr/>
          <a:lstStyle/>
          <a:p>
            <a:fld id="{B88BFA8C-AFA3-4B06-84C9-64E14BB80724}" type="datetimeFigureOut">
              <a:rPr lang="nl-NL" smtClean="0"/>
              <a:t>13-4-2021</a:t>
            </a:fld>
            <a:endParaRPr lang="nl-NL"/>
          </a:p>
        </p:txBody>
      </p:sp>
      <p:sp>
        <p:nvSpPr>
          <p:cNvPr id="6" name="Tijdelijke aanduiding voor voettekst 5">
            <a:extLst>
              <a:ext uri="{FF2B5EF4-FFF2-40B4-BE49-F238E27FC236}">
                <a16:creationId xmlns:a16="http://schemas.microsoft.com/office/drawing/2014/main" id="{54AD7434-4333-48D9-B4F2-9F17AEAFB5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3B85E2-13BF-4C3D-95BD-4AB4720D2A5D}"/>
              </a:ext>
            </a:extLst>
          </p:cNvPr>
          <p:cNvSpPr>
            <a:spLocks noGrp="1"/>
          </p:cNvSpPr>
          <p:nvPr>
            <p:ph type="sldNum" sz="quarter" idx="12"/>
          </p:nvPr>
        </p:nvSpPr>
        <p:spPr/>
        <p:txBody>
          <a:bodyPr/>
          <a:lstStyle/>
          <a:p>
            <a:fld id="{F62B2B99-EB15-4069-BB7B-A5A8B5A37F50}" type="slidenum">
              <a:rPr lang="nl-NL" smtClean="0"/>
              <a:t>‹nr.›</a:t>
            </a:fld>
            <a:endParaRPr lang="nl-NL"/>
          </a:p>
        </p:txBody>
      </p:sp>
    </p:spTree>
    <p:extLst>
      <p:ext uri="{BB962C8B-B14F-4D97-AF65-F5344CB8AC3E}">
        <p14:creationId xmlns:p14="http://schemas.microsoft.com/office/powerpoint/2010/main" val="203440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2BE3975-9901-4194-9FDD-8E724DFFB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3F488F9-B2C3-4097-9657-475FD5CE1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AFB35D-2F9C-47C8-BD0E-0F0FDDF11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BFA8C-AFA3-4B06-84C9-64E14BB80724}"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29ACA7EA-791B-4821-A0FF-4ABDE14E7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91CEEC9-4133-4B72-893F-C2F3C74A1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B2B99-EB15-4069-BB7B-A5A8B5A37F50}" type="slidenum">
              <a:rPr lang="nl-NL" smtClean="0"/>
              <a:t>‹nr.›</a:t>
            </a:fld>
            <a:endParaRPr lang="nl-NL"/>
          </a:p>
        </p:txBody>
      </p:sp>
    </p:spTree>
    <p:extLst>
      <p:ext uri="{BB962C8B-B14F-4D97-AF65-F5344CB8AC3E}">
        <p14:creationId xmlns:p14="http://schemas.microsoft.com/office/powerpoint/2010/main" val="425104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588F568D-A0A8-460F-99FF-BAAA8327C685}"/>
              </a:ext>
            </a:extLst>
          </p:cNvPr>
          <p:cNvPicPr>
            <a:picLocks noChangeAspect="1"/>
          </p:cNvPicPr>
          <p:nvPr/>
        </p:nvPicPr>
        <p:blipFill rotWithShape="1">
          <a:blip r:embed="rId2"/>
          <a:srcRect t="33744" b="9294"/>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6FE699-9EB5-4BDF-9585-8C565D83C38D}"/>
              </a:ext>
            </a:extLst>
          </p:cNvPr>
          <p:cNvSpPr>
            <a:spLocks noGrp="1"/>
          </p:cNvSpPr>
          <p:nvPr>
            <p:ph type="ctrTitle"/>
          </p:nvPr>
        </p:nvSpPr>
        <p:spPr>
          <a:xfrm>
            <a:off x="1736980" y="2207602"/>
            <a:ext cx="10702669" cy="3574778"/>
          </a:xfrm>
          <a:effectLst>
            <a:outerShdw blurRad="50800" dist="38100" dir="2700000" algn="tl" rotWithShape="0">
              <a:prstClr val="black">
                <a:alpha val="40000"/>
              </a:prstClr>
            </a:outerShdw>
          </a:effectLst>
        </p:spPr>
        <p:txBody>
          <a:bodyPr>
            <a:normAutofit/>
          </a:bodyPr>
          <a:lstStyle/>
          <a:p>
            <a:r>
              <a:rPr lang="nl-NL" sz="7200" b="1" i="1" dirty="0">
                <a:ln>
                  <a:solidFill>
                    <a:schemeClr val="tx1">
                      <a:lumMod val="95000"/>
                      <a:lumOff val="5000"/>
                    </a:schemeClr>
                  </a:solidFill>
                </a:ln>
                <a:solidFill>
                  <a:srgbClr val="FFFFFF"/>
                </a:solidFill>
              </a:rPr>
              <a:t>De Hemel zoekt een woning</a:t>
            </a:r>
          </a:p>
        </p:txBody>
      </p:sp>
      <p:sp>
        <p:nvSpPr>
          <p:cNvPr id="3" name="Ondertitel 2">
            <a:extLst>
              <a:ext uri="{FF2B5EF4-FFF2-40B4-BE49-F238E27FC236}">
                <a16:creationId xmlns:a16="http://schemas.microsoft.com/office/drawing/2014/main" id="{9E9FC16D-6EE5-4849-8565-7319CB9BAC4C}"/>
              </a:ext>
            </a:extLst>
          </p:cNvPr>
          <p:cNvSpPr>
            <a:spLocks noGrp="1"/>
          </p:cNvSpPr>
          <p:nvPr>
            <p:ph type="subTitle" idx="1"/>
          </p:nvPr>
        </p:nvSpPr>
        <p:spPr>
          <a:xfrm>
            <a:off x="2824076" y="5724476"/>
            <a:ext cx="10058400" cy="1282707"/>
          </a:xfrm>
          <a:effectLst>
            <a:outerShdw blurRad="50800" dist="38100" dir="2700000" algn="tl" rotWithShape="0">
              <a:prstClr val="black">
                <a:alpha val="40000"/>
              </a:prstClr>
            </a:outerShdw>
          </a:effectLst>
        </p:spPr>
        <p:txBody>
          <a:bodyPr>
            <a:normAutofit/>
          </a:bodyPr>
          <a:lstStyle/>
          <a:p>
            <a:r>
              <a:rPr lang="nl-NL" sz="4500" dirty="0">
                <a:ln>
                  <a:solidFill>
                    <a:schemeClr val="tx1">
                      <a:lumMod val="95000"/>
                      <a:lumOff val="5000"/>
                    </a:schemeClr>
                  </a:solidFill>
                </a:ln>
                <a:solidFill>
                  <a:srgbClr val="FFFFFF"/>
                </a:solidFill>
              </a:rPr>
              <a:t>6</a:t>
            </a:r>
            <a:r>
              <a:rPr lang="nl-NL" sz="4500" baseline="30000" dirty="0">
                <a:ln>
                  <a:solidFill>
                    <a:schemeClr val="tx1">
                      <a:lumMod val="95000"/>
                      <a:lumOff val="5000"/>
                    </a:schemeClr>
                  </a:solidFill>
                </a:ln>
                <a:solidFill>
                  <a:srgbClr val="FFFFFF"/>
                </a:solidFill>
              </a:rPr>
              <a:t>de</a:t>
            </a:r>
            <a:r>
              <a:rPr lang="nl-NL" sz="4500" dirty="0">
                <a:ln>
                  <a:solidFill>
                    <a:schemeClr val="tx1">
                      <a:lumMod val="95000"/>
                      <a:lumOff val="5000"/>
                    </a:schemeClr>
                  </a:solidFill>
                </a:ln>
                <a:solidFill>
                  <a:srgbClr val="FFFFFF"/>
                </a:solidFill>
              </a:rPr>
              <a:t> verdiepingsavond Kampereiland</a:t>
            </a:r>
          </a:p>
        </p:txBody>
      </p:sp>
    </p:spTree>
    <p:extLst>
      <p:ext uri="{BB962C8B-B14F-4D97-AF65-F5344CB8AC3E}">
        <p14:creationId xmlns:p14="http://schemas.microsoft.com/office/powerpoint/2010/main" val="29924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3EAA96E-EC76-43EB-9A4B-8EFBF8C61A7B}"/>
              </a:ext>
            </a:extLst>
          </p:cNvPr>
          <p:cNvPicPr>
            <a:picLocks noChangeAspect="1"/>
          </p:cNvPicPr>
          <p:nvPr/>
        </p:nvPicPr>
        <p:blipFill>
          <a:blip r:embed="rId2"/>
          <a:stretch>
            <a:fillRect/>
          </a:stretch>
        </p:blipFill>
        <p:spPr>
          <a:xfrm>
            <a:off x="1636568" y="0"/>
            <a:ext cx="8918864" cy="6858000"/>
          </a:xfrm>
          <a:prstGeom prst="rect">
            <a:avLst/>
          </a:prstGeom>
        </p:spPr>
      </p:pic>
    </p:spTree>
    <p:extLst>
      <p:ext uri="{BB962C8B-B14F-4D97-AF65-F5344CB8AC3E}">
        <p14:creationId xmlns:p14="http://schemas.microsoft.com/office/powerpoint/2010/main" val="205162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9D1D85F-B04E-45E2-8C70-942501AA14D6}"/>
              </a:ext>
            </a:extLst>
          </p:cNvPr>
          <p:cNvPicPr>
            <a:picLocks noChangeAspect="1"/>
          </p:cNvPicPr>
          <p:nvPr/>
        </p:nvPicPr>
        <p:blipFill>
          <a:blip r:embed="rId2"/>
          <a:stretch>
            <a:fillRect/>
          </a:stretch>
        </p:blipFill>
        <p:spPr>
          <a:xfrm>
            <a:off x="1" y="1415"/>
            <a:ext cx="12192000" cy="6856586"/>
          </a:xfrm>
          <a:prstGeom prst="rect">
            <a:avLst/>
          </a:prstGeom>
        </p:spPr>
      </p:pic>
      <p:sp>
        <p:nvSpPr>
          <p:cNvPr id="4" name="Tekstvak 3">
            <a:extLst>
              <a:ext uri="{FF2B5EF4-FFF2-40B4-BE49-F238E27FC236}">
                <a16:creationId xmlns:a16="http://schemas.microsoft.com/office/drawing/2014/main" id="{284E73B6-573E-40C4-A2C1-AA1ABD80F264}"/>
              </a:ext>
            </a:extLst>
          </p:cNvPr>
          <p:cNvSpPr txBox="1"/>
          <p:nvPr/>
        </p:nvSpPr>
        <p:spPr>
          <a:xfrm>
            <a:off x="347662" y="200025"/>
            <a:ext cx="8752376" cy="861774"/>
          </a:xfrm>
          <a:prstGeom prst="rect">
            <a:avLst/>
          </a:prstGeom>
          <a:noFill/>
        </p:spPr>
        <p:txBody>
          <a:bodyPr wrap="square" rtlCol="0">
            <a:spAutoFit/>
          </a:bodyPr>
          <a:lstStyle/>
          <a:p>
            <a:r>
              <a:rPr lang="nl-NL" sz="5000" b="1" i="1" dirty="0"/>
              <a:t>De Hemel zoekt een woning…</a:t>
            </a:r>
          </a:p>
        </p:txBody>
      </p:sp>
      <p:sp>
        <p:nvSpPr>
          <p:cNvPr id="5" name="Tekstvak 4">
            <a:extLst>
              <a:ext uri="{FF2B5EF4-FFF2-40B4-BE49-F238E27FC236}">
                <a16:creationId xmlns:a16="http://schemas.microsoft.com/office/drawing/2014/main" id="{A9DD77B5-4FC7-4596-8907-236CB6BAB65D}"/>
              </a:ext>
            </a:extLst>
          </p:cNvPr>
          <p:cNvSpPr txBox="1"/>
          <p:nvPr/>
        </p:nvSpPr>
        <p:spPr>
          <a:xfrm>
            <a:off x="286116" y="6042422"/>
            <a:ext cx="10053638" cy="615553"/>
          </a:xfrm>
          <a:prstGeom prst="rect">
            <a:avLst/>
          </a:prstGeom>
          <a:noFill/>
        </p:spPr>
        <p:txBody>
          <a:bodyPr wrap="square">
            <a:spAutoFit/>
          </a:bodyPr>
          <a:lstStyle/>
          <a:p>
            <a:r>
              <a:rPr lang="nl-NL" sz="3400" b="1" i="1" dirty="0"/>
              <a:t>De volgende verdiepingsavond is op donderdag 20 mei</a:t>
            </a:r>
          </a:p>
        </p:txBody>
      </p:sp>
    </p:spTree>
    <p:extLst>
      <p:ext uri="{BB962C8B-B14F-4D97-AF65-F5344CB8AC3E}">
        <p14:creationId xmlns:p14="http://schemas.microsoft.com/office/powerpoint/2010/main" val="119448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BFF6C-69D0-40F2-A461-95EF74A7288C}"/>
              </a:ext>
            </a:extLst>
          </p:cNvPr>
          <p:cNvSpPr>
            <a:spLocks noGrp="1"/>
          </p:cNvSpPr>
          <p:nvPr>
            <p:ph type="title"/>
          </p:nvPr>
        </p:nvSpPr>
        <p:spPr>
          <a:xfrm>
            <a:off x="838200" y="72414"/>
            <a:ext cx="10515600" cy="1325563"/>
          </a:xfrm>
        </p:spPr>
        <p:txBody>
          <a:bodyPr/>
          <a:lstStyle/>
          <a:p>
            <a:r>
              <a:rPr lang="nl-NL" b="1" dirty="0"/>
              <a:t>Exodus 25:1 – 9 </a:t>
            </a:r>
          </a:p>
        </p:txBody>
      </p:sp>
      <p:sp>
        <p:nvSpPr>
          <p:cNvPr id="3" name="Tijdelijke aanduiding voor inhoud 2">
            <a:extLst>
              <a:ext uri="{FF2B5EF4-FFF2-40B4-BE49-F238E27FC236}">
                <a16:creationId xmlns:a16="http://schemas.microsoft.com/office/drawing/2014/main" id="{3C767E49-DAFA-4787-8E29-234591FDEA13}"/>
              </a:ext>
            </a:extLst>
          </p:cNvPr>
          <p:cNvSpPr>
            <a:spLocks noGrp="1"/>
          </p:cNvSpPr>
          <p:nvPr>
            <p:ph idx="1"/>
          </p:nvPr>
        </p:nvSpPr>
        <p:spPr>
          <a:xfrm>
            <a:off x="838200" y="1397977"/>
            <a:ext cx="10811608" cy="4778986"/>
          </a:xfrm>
        </p:spPr>
        <p:txBody>
          <a:bodyPr>
            <a:noAutofit/>
          </a:bodyPr>
          <a:lstStyle/>
          <a:p>
            <a:pPr marL="0" indent="0" algn="just">
              <a:lnSpc>
                <a:spcPct val="100000"/>
              </a:lnSpc>
              <a:buNone/>
            </a:pPr>
            <a:r>
              <a:rPr lang="nl-NL" sz="3600" b="1" dirty="0"/>
              <a:t>25</a:t>
            </a:r>
            <a:r>
              <a:rPr lang="nl-NL" sz="3000" dirty="0"/>
              <a:t>1De HEER zei tegen Mozes: 2‘Vraag de Israëlieten mij geschenken te geven; neem van ieder die daartoe bereid is een bijdrage in ontvangst. 3Je moet het volgende van hen vragen: goud, zilver en koper, 4blauwpurperen, </a:t>
            </a:r>
            <a:r>
              <a:rPr lang="nl-NL" sz="3000" dirty="0" err="1"/>
              <a:t>roodpurperen</a:t>
            </a:r>
            <a:r>
              <a:rPr lang="nl-NL" sz="3000" dirty="0"/>
              <a:t> en karmozijnrode wol, fijn linnen garen en geitenhaar, 5rood geverfde ramsvellen, vellen van zeekoeien, acaciahout, 6lampolie, geurige specerijen voor de zalfolie en voor de reukoffers, 7onyxstenen voor de priesterschort en edelstenen voor de borsttas. 8De Israëlieten moeten een heiligdom voor mij maken, zodat ik te midden van hen kan wonen. 9Ik zal je een ontwerp laten zien van de tabernakel en van alle voorwerpen die bij deze tent horen; houd je daar nauwkeurig aan.</a:t>
            </a:r>
          </a:p>
        </p:txBody>
      </p:sp>
    </p:spTree>
    <p:extLst>
      <p:ext uri="{BB962C8B-B14F-4D97-AF65-F5344CB8AC3E}">
        <p14:creationId xmlns:p14="http://schemas.microsoft.com/office/powerpoint/2010/main" val="199706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a:extLst>
              <a:ext uri="{FF2B5EF4-FFF2-40B4-BE49-F238E27FC236}">
                <a16:creationId xmlns:a16="http://schemas.microsoft.com/office/drawing/2014/main" id="{6340D87C-5011-4380-906E-1FD4EB707FA0}"/>
              </a:ext>
            </a:extLst>
          </p:cNvPr>
          <p:cNvPicPr>
            <a:picLocks noChangeAspect="1"/>
          </p:cNvPicPr>
          <p:nvPr/>
        </p:nvPicPr>
        <p:blipFill rotWithShape="1">
          <a:blip r:embed="rId2"/>
          <a:srcRect t="9605" b="11462"/>
          <a:stretch/>
        </p:blipFill>
        <p:spPr>
          <a:xfrm>
            <a:off x="20" y="1282"/>
            <a:ext cx="12191980" cy="6856718"/>
          </a:xfrm>
          <a:prstGeom prst="rect">
            <a:avLst/>
          </a:prstGeom>
        </p:spPr>
      </p:pic>
    </p:spTree>
    <p:extLst>
      <p:ext uri="{BB962C8B-B14F-4D97-AF65-F5344CB8AC3E}">
        <p14:creationId xmlns:p14="http://schemas.microsoft.com/office/powerpoint/2010/main" val="398988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descr="Afbeelding met pentekening&#10;&#10;Automatisch gegenereerde beschrijving">
            <a:extLst>
              <a:ext uri="{FF2B5EF4-FFF2-40B4-BE49-F238E27FC236}">
                <a16:creationId xmlns:a16="http://schemas.microsoft.com/office/drawing/2014/main" id="{FF097FF1-AB67-470D-8372-9C79BB5B8AB8}"/>
              </a:ext>
            </a:extLst>
          </p:cNvPr>
          <p:cNvPicPr>
            <a:picLocks noChangeAspect="1"/>
          </p:cNvPicPr>
          <p:nvPr/>
        </p:nvPicPr>
        <p:blipFill>
          <a:blip r:embed="rId2"/>
          <a:stretch>
            <a:fillRect/>
          </a:stretch>
        </p:blipFill>
        <p:spPr>
          <a:xfrm>
            <a:off x="643467" y="1217050"/>
            <a:ext cx="5291666" cy="4423900"/>
          </a:xfrm>
          <a:prstGeom prst="rect">
            <a:avLst/>
          </a:prstGeom>
        </p:spPr>
      </p:pic>
      <p:pic>
        <p:nvPicPr>
          <p:cNvPr id="3" name="Afbeelding 2">
            <a:extLst>
              <a:ext uri="{FF2B5EF4-FFF2-40B4-BE49-F238E27FC236}">
                <a16:creationId xmlns:a16="http://schemas.microsoft.com/office/drawing/2014/main" id="{B0654435-11F2-47A9-99FF-834620F1203A}"/>
              </a:ext>
            </a:extLst>
          </p:cNvPr>
          <p:cNvPicPr>
            <a:picLocks noChangeAspect="1"/>
          </p:cNvPicPr>
          <p:nvPr/>
        </p:nvPicPr>
        <p:blipFill>
          <a:blip r:embed="rId3"/>
          <a:stretch>
            <a:fillRect/>
          </a:stretch>
        </p:blipFill>
        <p:spPr>
          <a:xfrm>
            <a:off x="6256865" y="1674697"/>
            <a:ext cx="5291667" cy="3508605"/>
          </a:xfrm>
          <a:prstGeom prst="rect">
            <a:avLst/>
          </a:prstGeom>
        </p:spPr>
      </p:pic>
    </p:spTree>
    <p:extLst>
      <p:ext uri="{BB962C8B-B14F-4D97-AF65-F5344CB8AC3E}">
        <p14:creationId xmlns:p14="http://schemas.microsoft.com/office/powerpoint/2010/main" val="248560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a:extLst>
              <a:ext uri="{FF2B5EF4-FFF2-40B4-BE49-F238E27FC236}">
                <a16:creationId xmlns:a16="http://schemas.microsoft.com/office/drawing/2014/main" id="{A3B8499A-2229-42B5-BE29-A2003C8243D5}"/>
              </a:ext>
            </a:extLst>
          </p:cNvPr>
          <p:cNvPicPr>
            <a:picLocks noChangeAspect="1"/>
          </p:cNvPicPr>
          <p:nvPr/>
        </p:nvPicPr>
        <p:blipFill rotWithShape="1">
          <a:blip r:embed="rId2"/>
          <a:srcRect l="5253" r="2206" b="-2"/>
          <a:stretch/>
        </p:blipFill>
        <p:spPr>
          <a:xfrm>
            <a:off x="321731" y="557189"/>
            <a:ext cx="7086768" cy="5743618"/>
          </a:xfrm>
          <a:prstGeom prst="rect">
            <a:avLst/>
          </a:prstGeom>
        </p:spPr>
      </p:pic>
      <p:pic>
        <p:nvPicPr>
          <p:cNvPr id="3" name="Afbeelding 2">
            <a:extLst>
              <a:ext uri="{FF2B5EF4-FFF2-40B4-BE49-F238E27FC236}">
                <a16:creationId xmlns:a16="http://schemas.microsoft.com/office/drawing/2014/main" id="{4F4FA3AD-6832-4C26-B1C2-5B393194A701}"/>
              </a:ext>
            </a:extLst>
          </p:cNvPr>
          <p:cNvPicPr>
            <a:picLocks noChangeAspect="1"/>
          </p:cNvPicPr>
          <p:nvPr/>
        </p:nvPicPr>
        <p:blipFill rotWithShape="1">
          <a:blip r:embed="rId3"/>
          <a:srcRect t="18607" r="-3" b="-3"/>
          <a:stretch/>
        </p:blipFill>
        <p:spPr>
          <a:xfrm>
            <a:off x="7601026" y="557189"/>
            <a:ext cx="4269242" cy="5743618"/>
          </a:xfrm>
          <a:prstGeom prst="rect">
            <a:avLst/>
          </a:prstGeom>
        </p:spPr>
      </p:pic>
    </p:spTree>
    <p:extLst>
      <p:ext uri="{BB962C8B-B14F-4D97-AF65-F5344CB8AC3E}">
        <p14:creationId xmlns:p14="http://schemas.microsoft.com/office/powerpoint/2010/main" val="422429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t heilige">
            <a:extLst>
              <a:ext uri="{FF2B5EF4-FFF2-40B4-BE49-F238E27FC236}">
                <a16:creationId xmlns:a16="http://schemas.microsoft.com/office/drawing/2014/main" id="{B5FCDF63-EC39-4A03-9499-82F5FADB8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49"/>
            <a:ext cx="12191999" cy="688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72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Afbeelding 2">
            <a:extLst>
              <a:ext uri="{FF2B5EF4-FFF2-40B4-BE49-F238E27FC236}">
                <a16:creationId xmlns:a16="http://schemas.microsoft.com/office/drawing/2014/main" id="{23B0A91A-1775-4BF6-9215-30C292B5D56E}"/>
              </a:ext>
            </a:extLst>
          </p:cNvPr>
          <p:cNvPicPr>
            <a:picLocks noChangeAspect="1"/>
          </p:cNvPicPr>
          <p:nvPr/>
        </p:nvPicPr>
        <p:blipFill rotWithShape="1">
          <a:blip r:embed="rId2"/>
          <a:srcRect l="1972" r="2624" b="2"/>
          <a:stretch/>
        </p:blipFill>
        <p:spPr>
          <a:xfrm>
            <a:off x="321731" y="557189"/>
            <a:ext cx="5668684" cy="5743618"/>
          </a:xfrm>
          <a:prstGeom prst="rect">
            <a:avLst/>
          </a:prstGeom>
        </p:spPr>
      </p:pic>
      <p:pic>
        <p:nvPicPr>
          <p:cNvPr id="2" name="Afbeelding 1">
            <a:extLst>
              <a:ext uri="{FF2B5EF4-FFF2-40B4-BE49-F238E27FC236}">
                <a16:creationId xmlns:a16="http://schemas.microsoft.com/office/drawing/2014/main" id="{E3A4D05F-351D-418F-A668-0CA62316EB80}"/>
              </a:ext>
            </a:extLst>
          </p:cNvPr>
          <p:cNvPicPr>
            <a:picLocks noChangeAspect="1"/>
          </p:cNvPicPr>
          <p:nvPr/>
        </p:nvPicPr>
        <p:blipFill rotWithShape="1">
          <a:blip r:embed="rId3"/>
          <a:srcRect l="324" r="25572" b="-2"/>
          <a:stretch/>
        </p:blipFill>
        <p:spPr>
          <a:xfrm>
            <a:off x="6195375" y="557189"/>
            <a:ext cx="5674893" cy="5743618"/>
          </a:xfrm>
          <a:prstGeom prst="rect">
            <a:avLst/>
          </a:prstGeom>
        </p:spPr>
      </p:pic>
    </p:spTree>
    <p:extLst>
      <p:ext uri="{BB962C8B-B14F-4D97-AF65-F5344CB8AC3E}">
        <p14:creationId xmlns:p14="http://schemas.microsoft.com/office/powerpoint/2010/main" val="165405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a:extLst>
              <a:ext uri="{FF2B5EF4-FFF2-40B4-BE49-F238E27FC236}">
                <a16:creationId xmlns:a16="http://schemas.microsoft.com/office/drawing/2014/main" id="{5FCB3137-F2FB-4AD4-8501-120A9B8275D2}"/>
              </a:ext>
            </a:extLst>
          </p:cNvPr>
          <p:cNvPicPr>
            <a:picLocks noChangeAspect="1"/>
          </p:cNvPicPr>
          <p:nvPr/>
        </p:nvPicPr>
        <p:blipFill rotWithShape="1">
          <a:blip r:embed="rId2"/>
          <a:srcRect b="19080"/>
          <a:stretch/>
        </p:blipFill>
        <p:spPr>
          <a:xfrm>
            <a:off x="20" y="1282"/>
            <a:ext cx="12191980" cy="6856718"/>
          </a:xfrm>
          <a:prstGeom prst="rect">
            <a:avLst/>
          </a:prstGeom>
        </p:spPr>
      </p:pic>
    </p:spTree>
    <p:extLst>
      <p:ext uri="{BB962C8B-B14F-4D97-AF65-F5344CB8AC3E}">
        <p14:creationId xmlns:p14="http://schemas.microsoft.com/office/powerpoint/2010/main" val="409133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Afbeelding 1">
            <a:extLst>
              <a:ext uri="{FF2B5EF4-FFF2-40B4-BE49-F238E27FC236}">
                <a16:creationId xmlns:a16="http://schemas.microsoft.com/office/drawing/2014/main" id="{F30AF39F-B6B5-4E0D-96F8-88AF366C46D7}"/>
              </a:ext>
            </a:extLst>
          </p:cNvPr>
          <p:cNvPicPr>
            <a:picLocks noChangeAspect="1"/>
          </p:cNvPicPr>
          <p:nvPr/>
        </p:nvPicPr>
        <p:blipFill rotWithShape="1">
          <a:blip r:embed="rId2"/>
          <a:srcRect l="21866" r="10775" b="1"/>
          <a:stretch/>
        </p:blipFill>
        <p:spPr>
          <a:xfrm>
            <a:off x="321731" y="557189"/>
            <a:ext cx="5668684" cy="5743618"/>
          </a:xfrm>
          <a:prstGeom prst="rect">
            <a:avLst/>
          </a:prstGeom>
        </p:spPr>
      </p:pic>
      <p:pic>
        <p:nvPicPr>
          <p:cNvPr id="3" name="Afbeelding 2">
            <a:extLst>
              <a:ext uri="{FF2B5EF4-FFF2-40B4-BE49-F238E27FC236}">
                <a16:creationId xmlns:a16="http://schemas.microsoft.com/office/drawing/2014/main" id="{A1EA0E94-6E84-4750-9C26-C27F157218E5}"/>
              </a:ext>
            </a:extLst>
          </p:cNvPr>
          <p:cNvPicPr>
            <a:picLocks noChangeAspect="1"/>
          </p:cNvPicPr>
          <p:nvPr/>
        </p:nvPicPr>
        <p:blipFill rotWithShape="1">
          <a:blip r:embed="rId3"/>
          <a:srcRect l="20062" r="11874" b="1"/>
          <a:stretch/>
        </p:blipFill>
        <p:spPr>
          <a:xfrm>
            <a:off x="6195375" y="557189"/>
            <a:ext cx="5674893" cy="5743618"/>
          </a:xfrm>
          <a:prstGeom prst="rect">
            <a:avLst/>
          </a:prstGeom>
        </p:spPr>
      </p:pic>
    </p:spTree>
    <p:extLst>
      <p:ext uri="{BB962C8B-B14F-4D97-AF65-F5344CB8AC3E}">
        <p14:creationId xmlns:p14="http://schemas.microsoft.com/office/powerpoint/2010/main" val="7807433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157</Words>
  <Application>Microsoft Office PowerPoint</Application>
  <PresentationFormat>Breedbeeld</PresentationFormat>
  <Paragraphs>6</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De Hemel zoekt een woning</vt:lpstr>
      <vt:lpstr>Exodus 25:1 – 9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Hemel zoekt een woning</dc:title>
  <dc:creator>Bart van't ende</dc:creator>
  <cp:lastModifiedBy>Bart van't ende</cp:lastModifiedBy>
  <cp:revision>3</cp:revision>
  <dcterms:created xsi:type="dcterms:W3CDTF">2021-04-09T12:27:26Z</dcterms:created>
  <dcterms:modified xsi:type="dcterms:W3CDTF">2021-04-13T11:53:54Z</dcterms:modified>
</cp:coreProperties>
</file>